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A0"/>
    <a:srgbClr val="55A44E"/>
    <a:srgbClr val="EDE9A3"/>
    <a:srgbClr val="57A44F"/>
    <a:srgbClr val="333333"/>
    <a:srgbClr val="76AC3D"/>
    <a:srgbClr val="55A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9C504-8778-4D8C-9EC0-1EB600184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2CA8FB-08C7-4761-AC75-D2E9FB56A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424DA1-03D4-4242-B965-D90073F9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111FBD-F343-4FA2-AA23-9B71113F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C9A392-348D-46CA-ADEC-53785E72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16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E386D-DFD9-4EFB-9310-4743B50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7AB2D7-EC36-4B07-BB98-04F2FDB4D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3A77C-16FE-414A-8E32-2500EA64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512232-71C6-4D71-9B2B-DA0F3BA5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2B8B2-6482-4435-9298-215CD4BB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19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AA11DE-FFF6-4BE1-9A89-79929E52B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0328B5-EA48-40EE-B738-6AEFA3F4C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694C1F-6CEB-4ECD-8719-D743DC8F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F9A040-3C57-41F9-8A08-557BA2FF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DA43F0-FD68-4643-882D-832BB05A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8D75D-76CE-426A-B7CE-291447E2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EDEC0B-FE4B-4495-9C33-1F2C5665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93D842-0A7A-485D-9D6A-3CB2F8CF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05741-DA55-409C-ABDC-53FCF6F9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E62851-68AF-4D03-9D80-D0E62B5C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4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7838A-0CAC-4EB6-A558-4DA3E832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D22E62-9B54-4835-835B-83EDB51DD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476723-8B1C-434D-B6DA-8BB47047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5A81E8-964F-4BFC-B677-E5CC42F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F8EAC3-2B5A-48BB-A68A-84E30A26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10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69C87-A586-4D01-82A9-D62E1FCE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554191-AFDA-416C-B2C9-DFE34C066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53FAEB-1D19-44F1-A364-2C44DAC95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AA7D31-A30F-4994-BCFE-A6F1D6BB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E1405D-C53E-4ABD-8778-681268AD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C43D54-C27E-44E6-84D0-65080B9E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87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0C95F-0B66-45B6-9403-A3014785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EA3B80-EA26-44F9-9C85-28A1DFDF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5F10CB-36CE-4839-BECB-C90ACFE5E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8D7B15E-4DD7-4BBB-AA72-F57F3F33C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FF171F-3F58-417E-A4DB-A31671CA0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404B535-96CC-4117-8DF4-9F6E9BD7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5D011E6-7036-46F6-BFC5-F0415396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3D53CB-C7A1-41BA-9FA8-333D80B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4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33E5E-5A69-4D7F-9CAA-8F9EF48D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61F26-6E34-45DD-8D05-00AD752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D18F71-AD73-4CCF-B720-331EA030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929FBB-97A2-463B-8F74-7E1B5618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15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F0CD7B1-C707-46E9-975C-48921F73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B915970-B67C-4C7C-8393-CC3DCBDE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11207E-9A5A-4B3A-97AD-BF4CB1F2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00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1FD88-308A-4DFA-AEDA-3568F1F70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82E02D-CDC9-4EA7-9F5C-C12A524A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717130-99A9-4FA1-AE72-A52CC9941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36E6D5-FEB6-47AB-8CDA-DBC8EDC1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4FF221-80CF-4712-AD72-F2CF2B4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69D404-2A31-4481-81A1-9F936DD9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8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51FA9-E7E0-472C-ADBB-7B808F4C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313176-2588-457A-8442-8BFD45A4A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335D4C-0633-48A6-8040-3C4242769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0343A7-AB88-4CFE-A234-E604735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6AC735-B4CF-4464-B49D-5F354D07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FAFBD6-A927-4263-B00D-9CA85DA7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0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086A9D9-4402-456C-BB93-C0CA3FD1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A45D95-9DF3-4E3F-B9C9-E17831F1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D3A5CF-4166-4970-8A41-83AA1BEBE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C4FA93-7857-42E3-9576-C031C69EA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0D8AD4-8C33-4A88-B551-A74F6374B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2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2.png"/><Relationship Id="rId3" Type="http://schemas.openxmlformats.org/officeDocument/2006/relationships/image" Target="../media/image1.png"/><Relationship Id="rId21" Type="http://schemas.openxmlformats.org/officeDocument/2006/relationships/image" Target="../media/image14.jpe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23" Type="http://schemas.microsoft.com/office/2007/relationships/hdphoto" Target="../media/hdphoto6.wdp"/><Relationship Id="rId10" Type="http://schemas.microsoft.com/office/2007/relationships/hdphoto" Target="../media/hdphoto2.wdp"/><Relationship Id="rId19" Type="http://schemas.microsoft.com/office/2007/relationships/hdphoto" Target="../media/hdphoto5.wdp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openxmlformats.org/officeDocument/2006/relationships/image" Target="../media/image9.png"/><Relationship Id="rId2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8.wdp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microsoft.com/office/2007/relationships/hdphoto" Target="../media/hdphoto11.wdp"/><Relationship Id="rId7" Type="http://schemas.openxmlformats.org/officeDocument/2006/relationships/image" Target="../media/image8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5" Type="http://schemas.microsoft.com/office/2007/relationships/hdphoto" Target="../media/hdphoto12.wdp"/><Relationship Id="rId2" Type="http://schemas.openxmlformats.org/officeDocument/2006/relationships/image" Target="../media/image16.png"/><Relationship Id="rId16" Type="http://schemas.microsoft.com/office/2007/relationships/hdphoto" Target="../media/hdphoto9.wdp"/><Relationship Id="rId20" Type="http://schemas.openxmlformats.org/officeDocument/2006/relationships/image" Target="../media/image24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7.wdp"/><Relationship Id="rId24" Type="http://schemas.openxmlformats.org/officeDocument/2006/relationships/image" Target="../media/image26.png"/><Relationship Id="rId5" Type="http://schemas.openxmlformats.org/officeDocument/2006/relationships/image" Target="../media/image14.jpe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9.png"/><Relationship Id="rId10" Type="http://schemas.openxmlformats.org/officeDocument/2006/relationships/image" Target="../media/image19.png"/><Relationship Id="rId19" Type="http://schemas.microsoft.com/office/2007/relationships/hdphoto" Target="../media/hdphoto10.wdp"/><Relationship Id="rId4" Type="http://schemas.microsoft.com/office/2007/relationships/hdphoto" Target="../media/hdphoto1.wdp"/><Relationship Id="rId9" Type="http://schemas.microsoft.com/office/2007/relationships/hdphoto" Target="../media/hdphoto6.wdp"/><Relationship Id="rId14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2" Type="http://schemas.openxmlformats.org/officeDocument/2006/relationships/image" Target="../media/image11.png"/><Relationship Id="rId27" Type="http://schemas.openxmlformats.org/officeDocument/2006/relationships/image" Target="../media/image28.png"/><Relationship Id="rId30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"/>
          <a:stretch/>
        </p:blipFill>
        <p:spPr>
          <a:xfrm>
            <a:off x="0" y="206967"/>
            <a:ext cx="12182622" cy="643292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glow>
              <a:schemeClr val="accent1"/>
            </a:glow>
            <a:outerShdw dist="50800" sx="1000" sy="1000" algn="ctr" rotWithShape="0">
              <a:srgbClr val="000000"/>
            </a:outerShdw>
          </a:effec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75FD25-D0DE-4A44-A393-7DA5692A33DE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C4974D2E-0382-4AA5-A495-76D27ED9B887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5FA8DC1C-4DD6-4C6F-91EE-11BA82E53013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3BE5CAC4-99C6-40E0-944F-997A0FDDBF0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10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id="{0614E51E-1ED5-493B-8592-1E0BF4F63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E511A65-B064-40CA-A09B-7395DB3653EA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455202F-6BAF-4BD7-826B-2A3CAC5F316D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95" name="Elipse 94">
                <a:extLst>
                  <a:ext uri="{FF2B5EF4-FFF2-40B4-BE49-F238E27FC236}">
                    <a16:creationId xmlns:a16="http://schemas.microsoft.com/office/drawing/2014/main" id="{AB809818-E796-4916-AA90-5878B90647D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13B1B7A0-02FD-429A-9106-8FE2ABFA08EE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6" name="Picture 12" descr="Website ícones - Download Gratuito em PNG e SVG">
              <a:extLst>
                <a:ext uri="{FF2B5EF4-FFF2-40B4-BE49-F238E27FC236}">
                  <a16:creationId xmlns:a16="http://schemas.microsoft.com/office/drawing/2014/main" id="{7596DAAB-0CB1-4F7B-AD7B-002BB39C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9243A374-E963-4757-96D7-BBC1F5657DD0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EB3EB8A-7C9E-4E3D-B02C-D2FC7F5CAC75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4CE8F8-EBAE-46DB-8511-72DDF41E71A7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7ECD3DD-8813-4F37-B0CC-60C41CA55731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C9F7CFF8-F9AD-4096-A8D1-198FF517FAFF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76E79236-6530-400F-8671-B74162547AFD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368EF06F-FD31-4B6A-8F08-9107D6630F1D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99D5D7A2-559B-4EF4-B2C6-342432E2E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F5711C45-C064-46BD-AB8F-CD710594E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44F52BC-DB12-4498-92EB-B7A8AF7BE62D}"/>
              </a:ext>
            </a:extLst>
          </p:cNvPr>
          <p:cNvGrpSpPr/>
          <p:nvPr/>
        </p:nvGrpSpPr>
        <p:grpSpPr>
          <a:xfrm>
            <a:off x="5759117" y="3346113"/>
            <a:ext cx="2200709" cy="2250287"/>
            <a:chOff x="8660050" y="2838354"/>
            <a:chExt cx="1182509" cy="1217668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0" name="Picture 6" descr="Nuvem - ícones de clima grátis">
              <a:extLst>
                <a:ext uri="{FF2B5EF4-FFF2-40B4-BE49-F238E27FC236}">
                  <a16:creationId xmlns:a16="http://schemas.microsoft.com/office/drawing/2014/main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FC8659C-2034-4E19-A5B3-7526E9A36807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D82ACD27-B736-4630-AF05-D37130C23710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E9A4291E-CE46-4293-B5F1-46A27716218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8DACE888-18B4-4C2F-AA88-8EB01CC40F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16FB88C9-2501-4101-92A9-EE50F7A2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1032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id="{2FA53C5A-D8F9-4C58-9ABD-2A1898B7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4" descr="Wifi icon - Free download on Iconfinder">
            <a:extLst>
              <a:ext uri="{FF2B5EF4-FFF2-40B4-BE49-F238E27FC236}">
                <a16:creationId xmlns:a16="http://schemas.microsoft.com/office/drawing/2014/main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ED3F14C6-0985-43E5-902D-0045A4FDCD1A}"/>
              </a:ext>
            </a:extLst>
          </p:cNvPr>
          <p:cNvSpPr txBox="1"/>
          <p:nvPr/>
        </p:nvSpPr>
        <p:spPr>
          <a:xfrm>
            <a:off x="-6690" y="248654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Plantação</a:t>
            </a:r>
          </a:p>
          <a:p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A84B321-5294-445D-9EC9-7820E29430E1}"/>
              </a:ext>
            </a:extLst>
          </p:cNvPr>
          <p:cNvGrpSpPr/>
          <p:nvPr/>
        </p:nvGrpSpPr>
        <p:grpSpPr>
          <a:xfrm>
            <a:off x="6845889" y="4941732"/>
            <a:ext cx="521148" cy="410313"/>
            <a:chOff x="2815274" y="4547444"/>
            <a:chExt cx="1270291" cy="1257007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4DA1BAFB-2E01-4C99-BC03-059FC127509E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451220F8-59AE-4A91-9370-77BA52E17E2B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3A8C8A2D-D2EA-4DB7-A400-EFE57D88CA2A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" name="Picture 2" descr="ícone Servidor Livre de Windows 8 Icon">
              <a:extLst>
                <a:ext uri="{FF2B5EF4-FFF2-40B4-BE49-F238E27FC236}">
                  <a16:creationId xmlns:a16="http://schemas.microsoft.com/office/drawing/2014/main" id="{D0B808CD-EA35-4873-A341-BD39BA802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940" y="4791578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2981478-54A0-44DC-88EF-38B6F5F25948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D5A7316C-3D0E-45C3-B42F-71A274818BB4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113" name="Elipse 112">
                <a:extLst>
                  <a:ext uri="{FF2B5EF4-FFF2-40B4-BE49-F238E27FC236}">
                    <a16:creationId xmlns:a16="http://schemas.microsoft.com/office/drawing/2014/main" id="{AE21A830-C1AA-45AF-A0B5-F5B7A5B7553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011619FA-3E4D-43F5-8FD1-C3EBC55B0C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435E579C-251B-47E8-BC38-A060CA8B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1034" name="Picture 10" descr="Ícone de laptop simples - Baixar PNG/SVG Transparente">
            <a:extLst>
              <a:ext uri="{FF2B5EF4-FFF2-40B4-BE49-F238E27FC236}">
                <a16:creationId xmlns:a16="http://schemas.microsoft.com/office/drawing/2014/main" id="{EADF95EB-2164-4B30-A797-F740C114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4" descr="Wifi icon - Free download on Iconfinder">
            <a:extLst>
              <a:ext uri="{FF2B5EF4-FFF2-40B4-BE49-F238E27FC236}">
                <a16:creationId xmlns:a16="http://schemas.microsoft.com/office/drawing/2014/main" id="{D37CA9FE-FE76-48E9-9D82-77974B07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0EF5754E-5C22-4C42-AE0C-F968648E5F50}"/>
              </a:ext>
            </a:extLst>
          </p:cNvPr>
          <p:cNvSpPr txBox="1"/>
          <p:nvPr/>
        </p:nvSpPr>
        <p:spPr>
          <a:xfrm>
            <a:off x="2879993" y="248455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Sensor</a:t>
            </a:r>
          </a:p>
          <a:p>
            <a:endParaRPr lang="pt-BR" dirty="0"/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648E5C2E-E327-4F50-A513-38D2A532D23E}"/>
              </a:ext>
            </a:extLst>
          </p:cNvPr>
          <p:cNvSpPr txBox="1"/>
          <p:nvPr/>
        </p:nvSpPr>
        <p:spPr>
          <a:xfrm>
            <a:off x="2876458" y="6327020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E15108E0-55B4-41EF-84A0-939C139D6CD3}"/>
              </a:ext>
            </a:extLst>
          </p:cNvPr>
          <p:cNvSpPr txBox="1"/>
          <p:nvPr/>
        </p:nvSpPr>
        <p:spPr>
          <a:xfrm>
            <a:off x="10101857" y="2461409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Usuário</a:t>
            </a:r>
          </a:p>
          <a:p>
            <a:endParaRPr lang="pt-BR" dirty="0"/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77890827-3453-463B-857D-567B2E541C5C}"/>
              </a:ext>
            </a:extLst>
          </p:cNvPr>
          <p:cNvSpPr txBox="1"/>
          <p:nvPr/>
        </p:nvSpPr>
        <p:spPr>
          <a:xfrm>
            <a:off x="5273989" y="305592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Nuvem</a:t>
            </a:r>
          </a:p>
          <a:p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BB66689-7412-4045-948C-B139D2D06A3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08BEC8E-20BE-4996-91A1-D02AAF0FC5F9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B68AB2FC-C6F7-4C91-AE24-A4EE491F91E7}"/>
              </a:ext>
            </a:extLst>
          </p:cNvPr>
          <p:cNvCxnSpPr>
            <a:cxnSpLocks/>
          </p:cNvCxnSpPr>
          <p:nvPr/>
        </p:nvCxnSpPr>
        <p:spPr>
          <a:xfrm flipH="1">
            <a:off x="4522176" y="4030434"/>
            <a:ext cx="122681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6ECF8B7E-EFDE-44C2-BA8C-3E0F25C86B48}"/>
              </a:ext>
            </a:extLst>
          </p:cNvPr>
          <p:cNvCxnSpPr>
            <a:cxnSpLocks/>
          </p:cNvCxnSpPr>
          <p:nvPr/>
        </p:nvCxnSpPr>
        <p:spPr>
          <a:xfrm flipV="1">
            <a:off x="7077410" y="3020846"/>
            <a:ext cx="653426" cy="57273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BCBF6FCA-72CF-452A-A479-E6B333C671BC}"/>
              </a:ext>
            </a:extLst>
          </p:cNvPr>
          <p:cNvCxnSpPr/>
          <p:nvPr/>
        </p:nvCxnSpPr>
        <p:spPr>
          <a:xfrm>
            <a:off x="9144000" y="2633298"/>
            <a:ext cx="84580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6F8A3BF-B07E-43BC-A29F-9E8C976C688E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E65A1E9-EC04-4D9D-B348-6B57DF09F765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F789B7BD-86F6-46FC-B847-A117D706684B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1" name="CaixaDeTexto 116">
            <a:extLst>
              <a:ext uri="{FF2B5EF4-FFF2-40B4-BE49-F238E27FC236}">
                <a16:creationId xmlns:a16="http://schemas.microsoft.com/office/drawing/2014/main" id="{9436ACF3-EA9C-4ED2-B205-5EA0042FD258}"/>
              </a:ext>
            </a:extLst>
          </p:cNvPr>
          <p:cNvSpPr txBox="1"/>
          <p:nvPr/>
        </p:nvSpPr>
        <p:spPr>
          <a:xfrm>
            <a:off x="4772624" y="-6462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24" name="CaixaDeTexto 117">
            <a:extLst>
              <a:ext uri="{FF2B5EF4-FFF2-40B4-BE49-F238E27FC236}">
                <a16:creationId xmlns:a16="http://schemas.microsoft.com/office/drawing/2014/main" id="{224ADDF5-EA09-4C96-9E66-888FD77B1A6E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A9210141-C9CE-4CDA-B4C9-55395BF72F64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529EDC4-F106-40DE-9731-74663DA507F2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id="{9B643A35-9DF2-4DAA-9D08-AFCAF724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8D846ED-62E9-4DC6-9B2D-71C5FEF3E641}"/>
              </a:ext>
            </a:extLst>
          </p:cNvPr>
          <p:cNvGrpSpPr/>
          <p:nvPr/>
        </p:nvGrpSpPr>
        <p:grpSpPr>
          <a:xfrm>
            <a:off x="6218529" y="4902283"/>
            <a:ext cx="531780" cy="417863"/>
            <a:chOff x="4656796" y="4575720"/>
            <a:chExt cx="1270291" cy="1264267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38C906AE-207E-456D-BAE2-660657F9F9D1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B7EDC2EA-0CF4-4560-90B0-0E4E06C6B614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7730F484-BE4A-4818-BEA2-2871B74B29F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5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lum contras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"/>
          <a:stretch/>
        </p:blipFill>
        <p:spPr>
          <a:xfrm>
            <a:off x="14252" y="262247"/>
            <a:ext cx="12168555" cy="63773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243A374-E963-4757-96D7-BBC1F5657DD0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EB3EB8A-7C9E-4E3D-B02C-D2FC7F5CAC75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44CE8F8-EBAE-46DB-8511-72DDF41E71A7}"/>
              </a:ext>
            </a:extLst>
          </p:cNvPr>
          <p:cNvGrpSpPr/>
          <p:nvPr/>
        </p:nvGrpSpPr>
        <p:grpSpPr>
          <a:xfrm>
            <a:off x="153963" y="4412527"/>
            <a:ext cx="1278000" cy="1278000"/>
            <a:chOff x="1106613" y="2838354"/>
            <a:chExt cx="1268741" cy="1257006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34BB61-D0C3-45D6-88BA-230AB755F0BA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3" name="CaixaDeTexto 116">
            <a:extLst>
              <a:ext uri="{FF2B5EF4-FFF2-40B4-BE49-F238E27FC236}">
                <a16:creationId xmlns:a16="http://schemas.microsoft.com/office/drawing/2014/main" id="{7A6AA431-E9D9-4578-8461-13CB349757D0}"/>
              </a:ext>
            </a:extLst>
          </p:cNvPr>
          <p:cNvSpPr txBox="1"/>
          <p:nvPr/>
        </p:nvSpPr>
        <p:spPr>
          <a:xfrm>
            <a:off x="4772624" y="-6462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44" name="CaixaDeTexto 117">
            <a:extLst>
              <a:ext uri="{FF2B5EF4-FFF2-40B4-BE49-F238E27FC236}">
                <a16:creationId xmlns:a16="http://schemas.microsoft.com/office/drawing/2014/main" id="{F4F21384-28AE-48C1-9EBC-A252E2DFEC8F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B568A949-CF99-48B3-88BA-E09CAC7F786F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5A2D22EE-4C29-41E9-BDA4-D838FA0446C6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3F67C070-0CAE-490E-A5A0-D32D4DCDB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sp>
        <p:nvSpPr>
          <p:cNvPr id="32" name="CaixaDeTexto 151">
            <a:extLst>
              <a:ext uri="{FF2B5EF4-FFF2-40B4-BE49-F238E27FC236}">
                <a16:creationId xmlns:a16="http://schemas.microsoft.com/office/drawing/2014/main" id="{E15108E0-55B4-41EF-84A0-939C139D6CD3}"/>
              </a:ext>
            </a:extLst>
          </p:cNvPr>
          <p:cNvSpPr txBox="1"/>
          <p:nvPr/>
        </p:nvSpPr>
        <p:spPr>
          <a:xfrm>
            <a:off x="871003" y="3272044"/>
            <a:ext cx="3656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Conexão do Cliente ao Sistema</a:t>
            </a:r>
          </a:p>
          <a:p>
            <a:endParaRPr lang="pt-BR" dirty="0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5B725809-F7AE-4D48-859F-305CCB509F76}"/>
              </a:ext>
            </a:extLst>
          </p:cNvPr>
          <p:cNvSpPr/>
          <p:nvPr/>
        </p:nvSpPr>
        <p:spPr>
          <a:xfrm>
            <a:off x="7621830" y="1298337"/>
            <a:ext cx="4139374" cy="191659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E511A65-B064-40CA-A09B-7395DB3653EA}"/>
              </a:ext>
            </a:extLst>
          </p:cNvPr>
          <p:cNvGrpSpPr/>
          <p:nvPr/>
        </p:nvGrpSpPr>
        <p:grpSpPr>
          <a:xfrm>
            <a:off x="9447090" y="2355112"/>
            <a:ext cx="537036" cy="536400"/>
            <a:chOff x="8456056" y="2883648"/>
            <a:chExt cx="1197242" cy="1212357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0455202F-6BAF-4BD7-826B-2A3CAC5F316D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AB809818-E796-4916-AA90-5878B90647D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13B1B7A0-02FD-429A-9106-8FE2ABFA08EE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70" name="Picture 12" descr="Website ícones - Download Gratuito em PNG e SVG">
              <a:extLst>
                <a:ext uri="{FF2B5EF4-FFF2-40B4-BE49-F238E27FC236}">
                  <a16:creationId xmlns:a16="http://schemas.microsoft.com/office/drawing/2014/main" id="{7596DAAB-0CB1-4F7B-AD7B-002BB39C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44F52BC-DB12-4498-92EB-B7A8AF7BE62D}"/>
              </a:ext>
            </a:extLst>
          </p:cNvPr>
          <p:cNvGrpSpPr/>
          <p:nvPr/>
        </p:nvGrpSpPr>
        <p:grpSpPr>
          <a:xfrm>
            <a:off x="7871695" y="1705956"/>
            <a:ext cx="1278000" cy="1279442"/>
            <a:chOff x="8660050" y="2838354"/>
            <a:chExt cx="1182509" cy="1217668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53" name="Picture 6" descr="Nuvem - ícones de clima grátis">
              <a:extLst>
                <a:ext uri="{FF2B5EF4-FFF2-40B4-BE49-F238E27FC236}">
                  <a16:creationId xmlns:a16="http://schemas.microsoft.com/office/drawing/2014/main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8D846ED-62E9-4DC6-9B2D-71C5FEF3E641}"/>
              </a:ext>
            </a:extLst>
          </p:cNvPr>
          <p:cNvGrpSpPr/>
          <p:nvPr/>
        </p:nvGrpSpPr>
        <p:grpSpPr>
          <a:xfrm>
            <a:off x="9483881" y="1523330"/>
            <a:ext cx="536400" cy="536400"/>
            <a:chOff x="4656796" y="4575720"/>
            <a:chExt cx="1270291" cy="1264267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38C906AE-207E-456D-BAE2-660657F9F9D1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B7EDC2EA-0CF4-4560-90B0-0E4E06C6B614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7730F484-BE4A-4818-BEA2-2871B74B29F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1AEB3521-977C-418E-8B5B-4340BA6C19DB}"/>
              </a:ext>
            </a:extLst>
          </p:cNvPr>
          <p:cNvSpPr txBox="1"/>
          <p:nvPr/>
        </p:nvSpPr>
        <p:spPr>
          <a:xfrm>
            <a:off x="9988037" y="1674903"/>
            <a:ext cx="1764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endParaRPr lang="pt-BR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C608C574-12CF-4C63-A914-37EEA910F1B4}"/>
              </a:ext>
            </a:extLst>
          </p:cNvPr>
          <p:cNvSpPr/>
          <p:nvPr/>
        </p:nvSpPr>
        <p:spPr>
          <a:xfrm>
            <a:off x="2154373" y="4013290"/>
            <a:ext cx="4745895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177465FC-8562-41AE-83F6-24B91793264A}"/>
              </a:ext>
            </a:extLst>
          </p:cNvPr>
          <p:cNvSpPr txBox="1"/>
          <p:nvPr/>
        </p:nvSpPr>
        <p:spPr>
          <a:xfrm>
            <a:off x="4687560" y="4058083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Faixa de medição de umidade: 20 a 90% UR – Faixa de medição de temperatura: 0º a 50ºC – Precisão de umidade de medição: ± 5,0% UR – Precisão de medição de temperatura: ± 2.0 ºC</a:t>
            </a:r>
            <a:endParaRPr lang="pt-BR" sz="1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E50EE176-0682-47F6-B757-F4E7F85FC07E}"/>
              </a:ext>
            </a:extLst>
          </p:cNvPr>
          <p:cNvGrpSpPr/>
          <p:nvPr/>
        </p:nvGrpSpPr>
        <p:grpSpPr>
          <a:xfrm>
            <a:off x="2031564" y="4395683"/>
            <a:ext cx="2797172" cy="1155855"/>
            <a:chOff x="2968074" y="1765710"/>
            <a:chExt cx="2635803" cy="104208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099EBB4-5944-44BF-9357-6EA01D1D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id="{37B55AB9-A90E-499A-A73C-8E00BEA27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" name="AutoShape 22">
            <a:extLst>
              <a:ext uri="{FF2B5EF4-FFF2-40B4-BE49-F238E27FC236}">
                <a16:creationId xmlns:a16="http://schemas.microsoft.com/office/drawing/2014/main" id="{1D63DE09-C9DB-4316-9CEE-E8BD147AFE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5808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4A95C2EC-5D0E-4D92-96CA-375ADE823BEA}"/>
              </a:ext>
            </a:extLst>
          </p:cNvPr>
          <p:cNvSpPr/>
          <p:nvPr/>
        </p:nvSpPr>
        <p:spPr>
          <a:xfrm>
            <a:off x="327868" y="1404660"/>
            <a:ext cx="4816772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D077D7E2-98B9-4A00-9382-4F2F18F7970C}"/>
              </a:ext>
            </a:extLst>
          </p:cNvPr>
          <p:cNvSpPr txBox="1"/>
          <p:nvPr/>
        </p:nvSpPr>
        <p:spPr>
          <a:xfrm>
            <a:off x="2571212" y="1486466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endParaRPr lang="pt-BR" sz="1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fontAlgn="base"/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br>
              <a:rPr lang="pt-BR" dirty="0">
                <a:effectLst/>
                <a:latin typeface="inherit"/>
              </a:rPr>
            </a:b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</a:br>
            <a:endParaRPr lang="pt-BR" dirty="0"/>
          </a:p>
        </p:txBody>
      </p:sp>
      <p:pic>
        <p:nvPicPr>
          <p:cNvPr id="1032" name="Picture 8" descr="Google Chrome Logo - PNG e Vetor - Download de Logo">
            <a:extLst>
              <a:ext uri="{FF2B5EF4-FFF2-40B4-BE49-F238E27FC236}">
                <a16:creationId xmlns:a16="http://schemas.microsoft.com/office/drawing/2014/main" id="{28F51915-5D4D-417E-BF2A-F3655B67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58" y="2753566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FDE7F92-4864-4CDA-800C-15DD88D0E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" y="2715244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70B8DBC-FDEC-48DF-B4F8-60909A8E6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09" y="2728177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Foto 2 - Notebook Compaq Presario CQ-25 4GB 120GB SSD 14''">
            <a:extLst>
              <a:ext uri="{FF2B5EF4-FFF2-40B4-BE49-F238E27FC236}">
                <a16:creationId xmlns:a16="http://schemas.microsoft.com/office/drawing/2014/main" id="{4283D794-6201-465D-A9AA-2A850411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73" y="1322854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Wifi icon - Free download on Iconfinder">
            <a:extLst>
              <a:ext uri="{FF2B5EF4-FFF2-40B4-BE49-F238E27FC236}">
                <a16:creationId xmlns:a16="http://schemas.microsoft.com/office/drawing/2014/main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499535" y="1540852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9799E8B-B765-4AF7-A4BD-705187CE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69" y="2733466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FF64A5C-A7AB-4EAB-84D8-3C8AAAB7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84" y="1502229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E97CD25-0537-45AD-9A15-40461BA5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98" y="2844143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4835282E-1A1D-4DED-9ACD-9F10E035EF5F}"/>
              </a:ext>
            </a:extLst>
          </p:cNvPr>
          <p:cNvGrpSpPr/>
          <p:nvPr/>
        </p:nvGrpSpPr>
        <p:grpSpPr>
          <a:xfrm>
            <a:off x="5595937" y="1570662"/>
            <a:ext cx="1742785" cy="1134286"/>
            <a:chOff x="5844075" y="1086412"/>
            <a:chExt cx="1742785" cy="1134286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EC0450C8-8992-425B-A1BB-CE784A0A8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C08EF5F6-BA4A-4C4A-ABC3-076089F921B9}"/>
                </a:ext>
              </a:extLst>
            </p:cNvPr>
            <p:cNvSpPr txBox="1"/>
            <p:nvPr/>
          </p:nvSpPr>
          <p:spPr>
            <a:xfrm>
              <a:off x="5844075" y="1086412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CA70EF3E-1E57-4D4C-8158-6BBF7CDDD44D}"/>
              </a:ext>
            </a:extLst>
          </p:cNvPr>
          <p:cNvCxnSpPr>
            <a:cxnSpLocks/>
          </p:cNvCxnSpPr>
          <p:nvPr/>
        </p:nvCxnSpPr>
        <p:spPr>
          <a:xfrm>
            <a:off x="5156362" y="2311891"/>
            <a:ext cx="959759" cy="10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tângulo 98">
            <a:extLst>
              <a:ext uri="{FF2B5EF4-FFF2-40B4-BE49-F238E27FC236}">
                <a16:creationId xmlns:a16="http://schemas.microsoft.com/office/drawing/2014/main" id="{DBA4A0F3-E973-4BBA-936A-4C36B2A34FAB}"/>
              </a:ext>
            </a:extLst>
          </p:cNvPr>
          <p:cNvSpPr/>
          <p:nvPr/>
        </p:nvSpPr>
        <p:spPr>
          <a:xfrm>
            <a:off x="8153355" y="3904166"/>
            <a:ext cx="3192535" cy="196725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BF8E317F-0544-47F7-BCB4-6589EC6F96BF}"/>
              </a:ext>
            </a:extLst>
          </p:cNvPr>
          <p:cNvSpPr txBox="1"/>
          <p:nvPr/>
        </p:nvSpPr>
        <p:spPr>
          <a:xfrm>
            <a:off x="9803044" y="3937538"/>
            <a:ext cx="16748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l" fontAlgn="base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l" fontAlgn="base"/>
            <a:r>
              <a:rPr lang="pt-BR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2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0B0E72-B824-429C-9AB2-5BF203605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311299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Wifi icon - Free download on Iconfinder">
            <a:extLst>
              <a:ext uri="{FF2B5EF4-FFF2-40B4-BE49-F238E27FC236}">
                <a16:creationId xmlns:a16="http://schemas.microsoft.com/office/drawing/2014/main" id="{1B880AC5-EADA-4E39-910A-CDA2B09B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168113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Conector reto 1032">
            <a:extLst>
              <a:ext uri="{FF2B5EF4-FFF2-40B4-BE49-F238E27FC236}">
                <a16:creationId xmlns:a16="http://schemas.microsoft.com/office/drawing/2014/main" id="{9B5CAFCE-AC49-4A61-BF70-D6B32A94D0E4}"/>
              </a:ext>
            </a:extLst>
          </p:cNvPr>
          <p:cNvCxnSpPr>
            <a:cxnSpLocks/>
          </p:cNvCxnSpPr>
          <p:nvPr/>
        </p:nvCxnSpPr>
        <p:spPr>
          <a:xfrm>
            <a:off x="9761125" y="3234893"/>
            <a:ext cx="12733" cy="795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ector reto 1049">
            <a:extLst>
              <a:ext uri="{FF2B5EF4-FFF2-40B4-BE49-F238E27FC236}">
                <a16:creationId xmlns:a16="http://schemas.microsoft.com/office/drawing/2014/main" id="{D48338CF-4BE6-47C2-B597-9C6CBC21E0CE}"/>
              </a:ext>
            </a:extLst>
          </p:cNvPr>
          <p:cNvCxnSpPr>
            <a:stCxn id="67" idx="6"/>
          </p:cNvCxnSpPr>
          <p:nvPr/>
        </p:nvCxnSpPr>
        <p:spPr>
          <a:xfrm flipV="1">
            <a:off x="1431963" y="5045534"/>
            <a:ext cx="768026" cy="59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aixaDeTexto 151">
            <a:extLst>
              <a:ext uri="{FF2B5EF4-FFF2-40B4-BE49-F238E27FC236}">
                <a16:creationId xmlns:a16="http://schemas.microsoft.com/office/drawing/2014/main" id="{F78B9B45-4835-407F-A7F1-5C2947DCF492}"/>
              </a:ext>
            </a:extLst>
          </p:cNvPr>
          <p:cNvSpPr txBox="1"/>
          <p:nvPr/>
        </p:nvSpPr>
        <p:spPr>
          <a:xfrm>
            <a:off x="2829219" y="5874482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pic>
        <p:nvPicPr>
          <p:cNvPr id="73" name="Imagem 72">
            <a:extLst>
              <a:ext uri="{FF2B5EF4-FFF2-40B4-BE49-F238E27FC236}">
                <a16:creationId xmlns:a16="http://schemas.microsoft.com/office/drawing/2014/main" id="{CC7471FA-08F2-4CAD-BF83-F63F8EA4A30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20" y="1609629"/>
            <a:ext cx="344123" cy="345763"/>
          </a:xfrm>
          <a:prstGeom prst="rect">
            <a:avLst/>
          </a:prstGeom>
        </p:spPr>
      </p:pic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18A3DAC2-A01E-49E4-A91F-E515554906EE}"/>
              </a:ext>
            </a:extLst>
          </p:cNvPr>
          <p:cNvCxnSpPr>
            <a:cxnSpLocks/>
          </p:cNvCxnSpPr>
          <p:nvPr/>
        </p:nvCxnSpPr>
        <p:spPr>
          <a:xfrm>
            <a:off x="6665883" y="2312957"/>
            <a:ext cx="98040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FE6DEC50-A94C-45EB-8571-D555799FF0A2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6900268" y="4885887"/>
            <a:ext cx="1253087" cy="190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509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</TotalTime>
  <Words>134</Words>
  <Application>Microsoft Office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Oliveira</dc:creator>
  <cp:lastModifiedBy>GUILHERME DE ALMEIDA FERREIRA BISPO .</cp:lastModifiedBy>
  <cp:revision>38</cp:revision>
  <dcterms:created xsi:type="dcterms:W3CDTF">2021-03-23T14:47:36Z</dcterms:created>
  <dcterms:modified xsi:type="dcterms:W3CDTF">2021-04-09T19:07:54Z</dcterms:modified>
</cp:coreProperties>
</file>